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48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2063764771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Times New Roman</vt:lpstr>
      <vt:lpstr>Roboto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4</cp:revision>
  <dcterms:modified xsi:type="dcterms:W3CDTF">2023-12-05T13:57:24Z</dcterms:modified>
</cp:coreProperties>
</file>